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068" r:id="rId5"/>
    <p:sldMasterId id="2147483681" r:id="rId6"/>
    <p:sldMasterId id="2147484070" r:id="rId7"/>
    <p:sldMasterId id="2147483675" r:id="rId8"/>
    <p:sldMasterId id="2147483871" r:id="rId9"/>
    <p:sldMasterId id="2147483857" r:id="rId10"/>
  </p:sldMasterIdLst>
  <p:notesMasterIdLst>
    <p:notesMasterId r:id="rId17"/>
  </p:notesMasterIdLst>
  <p:handoutMasterIdLst>
    <p:handoutMasterId r:id="rId18"/>
  </p:handoutMasterIdLst>
  <p:sldIdLst>
    <p:sldId id="263" r:id="rId11"/>
    <p:sldId id="257" r:id="rId12"/>
    <p:sldId id="268" r:id="rId13"/>
    <p:sldId id="269" r:id="rId14"/>
    <p:sldId id="273" r:id="rId15"/>
    <p:sldId id="275" r:id="rId16"/>
  </p:sldIdLst>
  <p:sldSz cx="9144000" cy="5143500" type="screen16x9"/>
  <p:notesSz cx="6669088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5">
          <p15:clr>
            <a:srgbClr val="A4A3A4"/>
          </p15:clr>
        </p15:guide>
        <p15:guide id="2" pos="7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6A17"/>
    <a:srgbClr val="343434"/>
    <a:srgbClr val="444444"/>
    <a:srgbClr val="3E3E3D"/>
    <a:srgbClr val="E86A16"/>
    <a:srgbClr val="E05413"/>
    <a:srgbClr val="EE7F00"/>
    <a:srgbClr val="DF64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9" d="100"/>
          <a:sy n="139" d="100"/>
        </p:scale>
        <p:origin x="198" y="114"/>
      </p:cViewPr>
      <p:guideLst>
        <p:guide orient="horz" pos="645"/>
        <p:guide pos="7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-3896" y="-12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4.xml"/><Relationship Id="rId13" Type="http://schemas.openxmlformats.org/officeDocument/2006/relationships/slide" Target="slides/slide3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5.xml"/><Relationship Id="rId10" Type="http://schemas.openxmlformats.org/officeDocument/2006/relationships/slideMaster" Target="slideMasters/slideMaster6.xml"/><Relationship Id="rId19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5.xml"/><Relationship Id="rId14" Type="http://schemas.openxmlformats.org/officeDocument/2006/relationships/slide" Target="slides/slide4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24F487E9-F161-43AF-BDE8-D306AEB894BA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1901758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png>
</file>

<file path=ppt/media/image2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400" y="744538"/>
            <a:ext cx="6618288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4875"/>
            <a:ext cx="48910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Klik om de tekststijl van het model te bewerken</a:t>
            </a:r>
          </a:p>
          <a:p>
            <a:pPr lvl="1"/>
            <a:r>
              <a:rPr lang="en-US" noProof="0" smtClean="0"/>
              <a:t>Tweede niveau</a:t>
            </a:r>
          </a:p>
          <a:p>
            <a:pPr lvl="2"/>
            <a:r>
              <a:rPr lang="en-US" noProof="0" smtClean="0"/>
              <a:t>Derde niveau</a:t>
            </a:r>
          </a:p>
          <a:p>
            <a:pPr lvl="3"/>
            <a:r>
              <a:rPr lang="en-US" noProof="0" smtClean="0"/>
              <a:t>Vierde niveau</a:t>
            </a:r>
          </a:p>
          <a:p>
            <a:pPr lvl="4"/>
            <a:r>
              <a:rPr lang="en-US" noProof="0" smtClean="0"/>
              <a:t>Vijfde niveau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cs typeface="Arial" panose="020B0604020202020204" pitchFamily="34" charset="0"/>
              </a:defRPr>
            </a:lvl1pPr>
          </a:lstStyle>
          <a:p>
            <a:fld id="{3670450B-EB2D-4B35-A9E3-62DBCE8BD9A6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145286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6424" y="3245223"/>
            <a:ext cx="7560448" cy="64951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400"/>
              </a:lnSpc>
              <a:defRPr sz="24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146424" y="3919311"/>
            <a:ext cx="7560840" cy="19144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43608" y="3291830"/>
            <a:ext cx="7663264" cy="1368152"/>
          </a:xfrm>
          <a:prstGeom prst="rect">
            <a:avLst/>
          </a:prstGeom>
          <a:solidFill>
            <a:schemeClr val="bg1"/>
          </a:solidFill>
          <a:ln w="76200" cap="sq">
            <a:gradFill>
              <a:gsLst>
                <a:gs pos="50000">
                  <a:schemeClr val="bg1"/>
                </a:gs>
                <a:gs pos="0">
                  <a:srgbClr val="EE7F00"/>
                </a:gs>
                <a:gs pos="100000">
                  <a:srgbClr val="00CDCF"/>
                </a:gs>
              </a:gsLst>
              <a:lin ang="5400000" scaled="1"/>
            </a:gradFill>
            <a:miter lim="800000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5" descr="HAN_Logo2014NL_rgb_pos01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853" y="3410130"/>
            <a:ext cx="2193429" cy="542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135336"/>
            <a:ext cx="1969217" cy="4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779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326225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2712897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Arial"/>
              <a:buChar char="•"/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EEA3A-9313-4784-AA06-1CC2EC1F6A01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6183D6-88F3-4ACA-AC27-D15AF8BE8A8A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06616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86759F-A9E5-4B78-A54E-DD1E2029F95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6B98BE-7E3F-46DF-AC28-CB348E8C9E1B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3061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05979"/>
            <a:ext cx="7776864" cy="8572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3507AF-F450-4978-BBAE-150F467936C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9F811E-73BE-4EB4-85FA-555033B5242C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097549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  <a:lvl2pPr>
              <a:defRPr sz="1800">
                <a:solidFill>
                  <a:srgbClr val="FFFFFF"/>
                </a:solidFill>
              </a:defRPr>
            </a:lvl2pPr>
            <a:lvl3pPr>
              <a:defRPr sz="18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54C009-5773-4134-9710-E51B7DFAE92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452022-C347-491B-AA35-C40D98336E74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477589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15E5BC-CFC8-4AE2-99A6-C74C818728E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9786B-FBF0-4FFF-981E-AC2062A945B4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702637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745648" y="575100"/>
            <a:ext cx="3538320" cy="23206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36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3057804"/>
            <a:ext cx="3538320" cy="156617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304199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35696" y="575100"/>
            <a:ext cx="5616624" cy="486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35696" y="1329612"/>
            <a:ext cx="5616624" cy="1674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835696" y="1005606"/>
            <a:ext cx="5616624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408543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53651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357014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584646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47331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756004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840606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815613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5304503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emf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7942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pic>
        <p:nvPicPr>
          <p:cNvPr id="2053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hoek 8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rgbClr val="E76A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56" r:id="rId2"/>
    <p:sldLayoutId id="2147484057" r:id="rId3"/>
    <p:sldLayoutId id="2147484058" r:id="rId4"/>
    <p:sldLayoutId id="2147484059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23850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15" name="Rectangle 14"/>
          <p:cNvSpPr/>
          <p:nvPr userDrawn="1"/>
        </p:nvSpPr>
        <p:spPr>
          <a:xfrm>
            <a:off x="8598866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7500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72" r:id="rId2"/>
    <p:sldLayoutId id="2147484073" r:id="rId3"/>
    <p:sldLayoutId id="2147484074" r:id="rId4"/>
    <p:sldLayoutId id="2147484075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A6A51282-5DAC-49AE-A5FF-8889D34A26D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36DAC6BD-6F70-4F06-9DFA-1ECB279F176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3078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325" y="4840288"/>
            <a:ext cx="3117850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rgbClr val="EE7F00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rrowheads="1"/>
          </p:cNvSpPr>
          <p:nvPr userDrawn="1"/>
        </p:nvSpPr>
        <p:spPr bwMode="auto">
          <a:xfrm rot="-5400000">
            <a:off x="-1312862" y="2263774"/>
            <a:ext cx="3225800" cy="615951"/>
          </a:xfrm>
          <a:prstGeom prst="rect">
            <a:avLst/>
          </a:prstGeom>
          <a:solidFill>
            <a:srgbClr val="34343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nl-NL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9" name="Rechthoek 8"/>
          <p:cNvSpPr/>
          <p:nvPr userDrawn="1"/>
        </p:nvSpPr>
        <p:spPr bwMode="auto">
          <a:xfrm rot="16200000">
            <a:off x="225426" y="433387"/>
            <a:ext cx="4552950" cy="4276725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4100" name="Afbeelding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6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eperen 2"/>
          <p:cNvGrpSpPr>
            <a:grpSpLocks/>
          </p:cNvGrpSpPr>
          <p:nvPr userDrawn="1"/>
        </p:nvGrpSpPr>
        <p:grpSpPr bwMode="auto">
          <a:xfrm>
            <a:off x="1692275" y="0"/>
            <a:ext cx="5903913" cy="3122613"/>
            <a:chOff x="1692275" y="0"/>
            <a:chExt cx="5903913" cy="4162425"/>
          </a:xfrm>
        </p:grpSpPr>
        <p:sp>
          <p:nvSpPr>
            <p:cNvPr id="2" name="Rechthoek 1"/>
            <p:cNvSpPr>
              <a:spLocks noChangeArrowheads="1"/>
            </p:cNvSpPr>
            <p:nvPr userDrawn="1"/>
          </p:nvSpPr>
          <p:spPr bwMode="auto">
            <a:xfrm>
              <a:off x="2555875" y="0"/>
              <a:ext cx="4132263" cy="5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nl-NL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>
              <a:off x="1692275" y="416878"/>
              <a:ext cx="5903913" cy="3745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nl-NL"/>
            </a:p>
          </p:txBody>
        </p:sp>
      </p:grpSp>
      <p:pic>
        <p:nvPicPr>
          <p:cNvPr id="5123" name="Afbeelding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4840288"/>
            <a:ext cx="3162300" cy="17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1259631" y="3365715"/>
            <a:ext cx="7447806" cy="649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ctr" compatLnSpc="1">
            <a:prstTxWarp prst="textNoShape">
              <a:avLst/>
            </a:prstTxWarp>
          </a:bodyPr>
          <a:lstStyle/>
          <a:p>
            <a:r>
              <a:rPr lang="nl-NL" dirty="0">
                <a:solidFill>
                  <a:schemeClr val="tx1"/>
                </a:solidFill>
              </a:rPr>
              <a:t>Kennismaking met programmeren</a:t>
            </a:r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sz="quarter" idx="13"/>
          </p:nvPr>
        </p:nvSpPr>
        <p:spPr bwMode="auto">
          <a:xfrm>
            <a:off x="1202902" y="4083918"/>
            <a:ext cx="7561263" cy="190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Les 6: wij zijn </a:t>
            </a:r>
            <a:r>
              <a:rPr lang="nl-NL" altLang="nl-NL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computer</a:t>
            </a: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Quiz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Waar kom je voorwaardelijk programmeren tegen?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Welke structuur zit er in een voorwaardelijk programma?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gaan we vandaag leren?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Herhaling van alles wat we geleerd hebben: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Binair tellen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robot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Variabelen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Herhalingen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Voorwaarden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004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Wij zijn de computer</a:t>
            </a:r>
            <a:endParaRPr lang="nl-NL" dirty="0">
              <a:latin typeface="Arial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duotone>
              <a:prstClr val="black"/>
              <a:srgbClr val="FF00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67400" y="1454059"/>
            <a:ext cx="839626" cy="956010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2" name="TextBox 11"/>
          <p:cNvSpPr txBox="1"/>
          <p:nvPr/>
        </p:nvSpPr>
        <p:spPr>
          <a:xfrm>
            <a:off x="1737961" y="1763807"/>
            <a:ext cx="86409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nl-NL" sz="14400" dirty="0" smtClean="0">
                <a:latin typeface="HelveticaNeueLT Std" panose="020B0604020202020204" pitchFamily="34" charset="0"/>
              </a:rPr>
              <a:t>?</a:t>
            </a:r>
            <a:endParaRPr lang="nl-NL" sz="14400" dirty="0">
              <a:latin typeface="HelveticaNeueLT Std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959" y="3625437"/>
            <a:ext cx="949825" cy="94982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843808" y="1696161"/>
            <a:ext cx="1080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variabele</a:t>
            </a:r>
            <a:endParaRPr lang="nl-NL" dirty="0"/>
          </a:p>
        </p:txBody>
      </p:sp>
      <p:sp>
        <p:nvSpPr>
          <p:cNvPr id="18" name="TextBox 17"/>
          <p:cNvSpPr txBox="1"/>
          <p:nvPr/>
        </p:nvSpPr>
        <p:spPr>
          <a:xfrm>
            <a:off x="2843808" y="2715766"/>
            <a:ext cx="1872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voorwaarde</a:t>
            </a:r>
            <a:endParaRPr lang="nl-NL" dirty="0"/>
          </a:p>
        </p:txBody>
      </p:sp>
      <p:sp>
        <p:nvSpPr>
          <p:cNvPr id="19" name="TextBox 18"/>
          <p:cNvSpPr txBox="1"/>
          <p:nvPr/>
        </p:nvSpPr>
        <p:spPr>
          <a:xfrm>
            <a:off x="2843808" y="3867894"/>
            <a:ext cx="1080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herhaling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4149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Wij zijn de computer</a:t>
            </a:r>
            <a:endParaRPr lang="nl-NL" dirty="0"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extBox 7"/>
          <p:cNvSpPr txBox="1"/>
          <p:nvPr/>
        </p:nvSpPr>
        <p:spPr>
          <a:xfrm>
            <a:off x="3333133" y="2283718"/>
            <a:ext cx="2684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demonstratie</a:t>
            </a:r>
            <a:endParaRPr lang="nl-NL" sz="28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16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Wij zijn de computer</a:t>
            </a:r>
            <a:endParaRPr lang="nl-NL" dirty="0"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28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69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5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6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4_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LongProperties xmlns="http://schemas.microsoft.com/office/2006/metadata/longProperties"/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A67D97A06FE34EAEC3144F8447271A" ma:contentTypeVersion="1" ma:contentTypeDescription="Create a new document." ma:contentTypeScope="" ma:versionID="524d6aa268fc7430e50439b6b7bd7120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9512A8-3020-403B-AC12-270B0FB61DFC}">
  <ds:schemaRefs>
    <ds:schemaRef ds:uri="http://schemas.microsoft.com/office/2006/documentManagement/types"/>
    <ds:schemaRef ds:uri="http://schemas.microsoft.com/sharepoint/v3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B7525D12-2E5F-4006-9675-62FC4431419B}">
  <ds:schemaRefs>
    <ds:schemaRef ds:uri="http://schemas.microsoft.com/office/2006/metadata/longProperties"/>
  </ds:schemaRefs>
</ds:datastoreItem>
</file>

<file path=customXml/itemProps3.xml><?xml version="1.0" encoding="utf-8"?>
<ds:datastoreItem xmlns:ds="http://schemas.openxmlformats.org/officeDocument/2006/customXml" ds:itemID="{B4A52590-8687-45BB-92A2-CACF2F13F5D0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9219A9B1-3CCD-4A2A-853E-0C7DC87675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4733</TotalTime>
  <Words>69</Words>
  <Application>Microsoft Office PowerPoint</Application>
  <PresentationFormat>On-screen Show (16:9)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ＭＳ Ｐゴシック</vt:lpstr>
      <vt:lpstr>Arial</vt:lpstr>
      <vt:lpstr>Calibri</vt:lpstr>
      <vt:lpstr>Chaparral Pro Light</vt:lpstr>
      <vt:lpstr>HelveticaNeueLT Std</vt:lpstr>
      <vt:lpstr>5_Aangepast ontwerp</vt:lpstr>
      <vt:lpstr>2_Aangepast ontwerp</vt:lpstr>
      <vt:lpstr>6_Aangepast ontwerp</vt:lpstr>
      <vt:lpstr>1_Aangepast ontwerp</vt:lpstr>
      <vt:lpstr>4_Aangepast ontwerp</vt:lpstr>
      <vt:lpstr>3_Aangepast ontwerp</vt:lpstr>
      <vt:lpstr>Kennismaking met programmeren</vt:lpstr>
      <vt:lpstr>Quiz</vt:lpstr>
      <vt:lpstr>Wat gaan we vandaag leren?</vt:lpstr>
      <vt:lpstr>Wij zijn de computer</vt:lpstr>
      <vt:lpstr>Wij zijn de computer</vt:lpstr>
      <vt:lpstr>Wij zijn de computer</vt:lpstr>
    </vt:vector>
  </TitlesOfParts>
  <Company>RCLM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presentatie Corporate NL</dc:title>
  <dc:creator>h.h.faber@pl.hanze.nl</dc:creator>
  <cp:lastModifiedBy>Faber HH, Hylke</cp:lastModifiedBy>
  <cp:revision>333</cp:revision>
  <cp:lastPrinted>2014-06-01T10:22:31Z</cp:lastPrinted>
  <dcterms:created xsi:type="dcterms:W3CDTF">2008-01-28T12:56:33Z</dcterms:created>
  <dcterms:modified xsi:type="dcterms:W3CDTF">2016-12-16T09:36:04Z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  <property fmtid="{D5CDD505-2E9C-101B-9397-08002B2CF9AE}" pid="3" name="Organisatieonderdeel">
    <vt:lpwstr>Corporate</vt:lpwstr>
  </property>
  <property fmtid="{D5CDD505-2E9C-101B-9397-08002B2CF9AE}" pid="4" name="TaxCatchAll">
    <vt:lpwstr>85;#Marketing and Communication|b136be3e-7b26-4d45-868e-3f5f05aa195b</vt:lpwstr>
  </property>
  <property fmtid="{D5CDD505-2E9C-101B-9397-08002B2CF9AE}" pid="5" name="HanzeNavigationTerm">
    <vt:lpwstr>85;#Marketing and Communication|b136be3e-7b26-4d45-868e-3f5f05aa195b</vt:lpwstr>
  </property>
</Properties>
</file>

<file path=docProps/thumbnail.jpeg>
</file>